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  <Relationship Id="rId1" Type="http://schemas.openxmlformats.org/officeDocument/2006/relationships/extended-properties" Target="docProps/app.xml"/>  <Relationship Id="rId2" Type="http://schemas.openxmlformats.org/package/2006/relationships/metadata/core-properties" Target="docProps/core.xml"/>  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7"/>
  </p:notesMasterIdLst>
  <p:sldSz cx="17449800" cy="50800000" type="custom"/>
  <p:notesSz cx="50800000" cy="174498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3"/>
  </p:normalViewPr>
  <p:slideViewPr>
    <p:cSldViewPr snapToGrid="0" snapToObjects="1">
      <p:cViewPr varScale="1">
        <p:scale>
          <a:sx n="119" d="100"/>
          <a:sy n="119" d="100"/>
        </p:scale>
        <p:origin x="3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  <Relationship Id="rId1" Target="slideMasters/slideMaster1.xml" Type="http://schemas.openxmlformats.org/officeDocument/2006/relationships/slideMaster"/>  <Relationship Id="rId2" Target="slides/slide1.xml" Type="http://schemas.openxmlformats.org/officeDocument/2006/relationships/slide"/>  <Relationship Id="rId3" Type="http://schemas.openxmlformats.org/officeDocument/2006/relationships/presProps" Target="presProps.xml"/>  <Relationship Id="rId4" Type="http://schemas.openxmlformats.org/officeDocument/2006/relationships/viewProps" Target="viewProps.xml"/>  <Relationship Id="rId5" Type="http://schemas.openxmlformats.org/officeDocument/2006/relationships/theme" Target="theme/theme1.xml"/>  <Relationship Id="rId6" Type="http://schemas.openxmlformats.org/officeDocument/2006/relationships/tableStyles" Target="tableStyles.xml"/>  <Relationship Id="rId7" Type="http://schemas.openxmlformats.org/officeDocument/2006/relationships/notesMaster" Target="notesMasters/notesMaster1.xml"/></Relationships>
</file>

<file path=ppt/notesMasters/_rels/notesMaster1.xml.rels><?xml version="1.0" encoding="UTF-8"?>
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 smtClean="0"/>
              <a:t>6/20/18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media/image1.png" Type="http://schemas.openxmlformats.org/officeDocument/2006/relationships/image"/><Relationship Id="rId2" Target="../media/image2.png" Type="http://schemas.openxmlformats.org/officeDocument/2006/relationships/image"/><Relationship Id="rId3" Target="../media/image3.png" Type="http://schemas.openxmlformats.org/officeDocument/2006/relationships/image"/><Relationship Id="rId4" Target="../media/image4.png" Type="http://schemas.openxmlformats.org/officeDocument/2006/relationships/image"/><Relationship Id="rId5" Target="../media/image5.png" Type="http://schemas.openxmlformats.org/officeDocument/2006/relationships/image"/><Relationship Id="rId6" Target="../media/image6.png" Type="http://schemas.openxmlformats.org/officeDocument/2006/relationships/image"/><Relationship Id="rId7" Target="../media/image7.png" Type="http://schemas.openxmlformats.org/officeDocument/2006/relationships/image"/><Relationship Id="rId8" Target="../media/image8.png" Type="http://schemas.openxmlformats.org/officeDocument/2006/relationships/image"/><Relationship Id="rId9" Target="../media/image9.png" Type="http://schemas.openxmlformats.org/officeDocument/2006/relationships/image"/><Relationship Id="rId10" Target="../media/image10.png" Type="http://schemas.openxmlformats.org/officeDocument/2006/relationships/image"/><Relationship Id="rId11" Target="../media/image11.png" Type="http://schemas.openxmlformats.org/officeDocument/2006/relationships/image"/><Relationship Id="rId12" Target="../media/image12.png" Type="http://schemas.openxmlformats.org/officeDocument/2006/relationships/image"/><Relationship Id="rId13" Target="../media/image13.png" Type="http://schemas.openxmlformats.org/officeDocument/2006/relationships/image"/><Relationship Id="rId14" Target="../media/image14.png" Type="http://schemas.openxmlformats.org/officeDocument/2006/relationships/image"/><Relationship Id="rId15" Target="../media/image15.png" Type="http://schemas.openxmlformats.org/officeDocument/2006/relationships/image"/><Relationship Id="rId16" Target="../media/image16.png" Type="http://schemas.openxmlformats.org/officeDocument/2006/relationships/image"/><Relationship Id="rId17" Target="../media/image17.png" Type="http://schemas.openxmlformats.org/officeDocument/2006/relationships/image"/><Relationship Id="rId18" Target="../media/image18.png" Type="http://schemas.openxmlformats.org/officeDocument/2006/relationships/image"/><Relationship Id="rId19" Target="../media/image19.png" Type="http://schemas.openxmlformats.org/officeDocument/2006/relationships/image"/><Relationship Id="rId20" Target="../media/image20.png" Type="http://schemas.openxmlformats.org/officeDocument/2006/relationships/image"/><Relationship Id="rId21" Target="../media/image21.png" Type="http://schemas.openxmlformats.org/officeDocument/2006/relationships/image"/><Relationship Id="rId22" Target="../media/image22.png" Type="http://schemas.openxmlformats.org/officeDocument/2006/relationships/image"/><Relationship Id="rId23" Target="../media/image23.png" Type="http://schemas.openxmlformats.org/officeDocument/2006/relationships/image"/><Relationship Id="rId24" Target="../media/image24.png" Type="http://schemas.openxmlformats.org/officeDocument/2006/relationships/image"/><Relationship Id="rId25" Target="../media/image25.png" Type="http://schemas.openxmlformats.org/officeDocument/2006/relationships/image"/><Relationship Id="rId26" Target="../media/image26.png" Type="http://schemas.openxmlformats.org/officeDocument/2006/relationships/image"/><Relationship Id="rId27" Target="../media/image27.png" Type="http://schemas.openxmlformats.org/officeDocument/2006/relationships/image"/><Relationship Id="rId28" Target="../media/image28.png" Type="http://schemas.openxmlformats.org/officeDocument/2006/relationships/image"/><Relationship Id="rId29" Target="../media/image29.png" Type="http://schemas.openxmlformats.org/officeDocument/2006/relationships/image"/><Relationship Id="rId30" Target="../media/image30.png" Type="http://schemas.openxmlformats.org/officeDocument/2006/relationships/image"/><Relationship Id="rId31" Target="../media/image31.png" Type="http://schemas.openxmlformats.org/officeDocument/2006/relationships/image"/><Relationship Id="rId32" Target="../media/image32.png" Type="http://schemas.openxmlformats.org/officeDocument/2006/relationships/image"/><Relationship Id="rId33" Target="../media/image33.png" Type="http://schemas.openxmlformats.org/officeDocument/2006/relationships/image"/><Relationship Id="rId34" Target="../media/image34.png" Type="http://schemas.openxmlformats.org/officeDocument/2006/relationships/image"/><Relationship Id="rId35" Target="../media/image35.png" Type="http://schemas.openxmlformats.org/officeDocument/2006/relationships/image"/><Relationship Id="rId36" Target="../media/image36.png" Type="http://schemas.openxmlformats.org/officeDocument/2006/relationships/image"/><Relationship Id="rId37" Target="../media/image37.png" Type="http://schemas.openxmlformats.org/officeDocument/2006/relationships/image"/><Relationship Id="rId38" Target="../media/image38.png" Type="http://schemas.openxmlformats.org/officeDocument/2006/relationships/image"/><Relationship Id="rId39" Target="../media/image39.png" Type="http://schemas.openxmlformats.org/officeDocument/2006/relationships/image"/><Relationship Id="rId40" Target="../media/image40.png" Type="http://schemas.openxmlformats.org/officeDocument/2006/relationships/image"/><Relationship Id="rId41" Target="../media/image41.png" Type="http://schemas.openxmlformats.org/officeDocument/2006/relationships/image"/><Relationship Id="rId42" Target="../media/image42.png" Type="http://schemas.openxmlformats.org/officeDocument/2006/relationships/image"/><Relationship Id="rId43" Target="../media/image43.png" Type="http://schemas.openxmlformats.org/officeDocument/2006/relationships/image"/><Relationship Id="rId44" Target="../media/image44.png" Type="http://schemas.openxmlformats.org/officeDocument/2006/relationships/image"/><Relationship Id="rId45" Target="../media/image45.png" Type="http://schemas.openxmlformats.org/officeDocument/2006/relationships/image"/><Relationship Id="rId46" Target="../media/image46.png" Type="http://schemas.openxmlformats.org/officeDocument/2006/relationships/image"/><Relationship Id="rId47" Target="../media/image47.png" Type="http://schemas.openxmlformats.org/officeDocument/2006/relationships/image"/><Relationship Id="rId48" Target="../media/image48.png" Type="http://schemas.openxmlformats.org/officeDocument/2006/relationships/image"/><Relationship Id="rId49" Target="../media/image49.png" Type="http://schemas.openxmlformats.org/officeDocument/2006/relationships/image"/><Relationship Id="rId50" Target="../media/image50.png" Type="http://schemas.openxmlformats.org/officeDocument/2006/relationships/image"/><Relationship Id="rId51" Target="../media/image51.png" Type="http://schemas.openxmlformats.org/officeDocument/2006/relationships/image"/><Relationship Id="rId52" Target="../slideLayouts/slideLayout1.xml" Type="http://schemas.openxmlformats.org/officeDocument/2006/relationships/slideLayout"/><Relationship Id="rId53" Target="../notesSlides/notesSlide1.xml" Type="http://schemas.openxmlformats.org/officeDocument/2006/relationships/notesSlid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7449800" cy="50800000"/>
          </a:xfrm>
          <a:prstGeom prst="rect">
            <a:avLst/>
          </a:prstGeom>
        </p:spPr>
      </p:pic>
      <p:pic>
        <p:nvPicPr>
          <p:cNvPr id="4" name="Object 3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818080"/>
            <a:ext cx="17475200" cy="4168987"/>
          </a:xfrm>
          <a:prstGeom prst="rect">
            <a:avLst/>
          </a:prstGeom>
        </p:spPr>
      </p:pic>
      <p:pic>
        <p:nvPicPr>
          <p:cNvPr id="5" name="Object 4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571200"/>
            <a:ext cx="17475200" cy="4168987"/>
          </a:xfrm>
          <a:prstGeom prst="rect">
            <a:avLst/>
          </a:prstGeom>
        </p:spPr>
      </p:pic>
      <p:pic>
        <p:nvPicPr>
          <p:cNvPr id="6" name="Object 5" descr="preencoded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9324320"/>
            <a:ext cx="17475200" cy="4168987"/>
          </a:xfrm>
          <a:prstGeom prst="rect">
            <a:avLst/>
          </a:prstGeom>
        </p:spPr>
      </p:pic>
      <p:pic>
        <p:nvPicPr>
          <p:cNvPr id="7" name="Object 6" descr="preencoded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5077440"/>
            <a:ext cx="17475200" cy="4168987"/>
          </a:xfrm>
          <a:prstGeom prst="rect">
            <a:avLst/>
          </a:prstGeom>
        </p:spPr>
      </p:pic>
      <p:pic>
        <p:nvPicPr>
          <p:cNvPr id="8" name="Object 7" descr="preencoded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10830560"/>
            <a:ext cx="17475200" cy="4168987"/>
          </a:xfrm>
          <a:prstGeom prst="rect">
            <a:avLst/>
          </a:prstGeom>
        </p:spPr>
      </p:pic>
      <p:pic>
        <p:nvPicPr>
          <p:cNvPr id="9" name="Object 8" descr="preencoded.png">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32064960"/>
            <a:ext cx="17490440" cy="4307840"/>
          </a:xfrm>
          <a:prstGeom prst="rect">
            <a:avLst/>
          </a:prstGeom>
        </p:spPr>
      </p:pic>
      <p:pic>
        <p:nvPicPr>
          <p:cNvPr id="10" name="Object 9" descr="preencoded.png">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6583680"/>
            <a:ext cx="17475200" cy="4168987"/>
          </a:xfrm>
          <a:prstGeom prst="rect">
            <a:avLst/>
          </a:prstGeom>
        </p:spPr>
      </p:pic>
      <p:pic>
        <p:nvPicPr>
          <p:cNvPr id="11" name="Object 10" descr="preencoded.png">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8000" y="19304000"/>
            <a:ext cx="629920" cy="4612640"/>
          </a:xfrm>
          <a:prstGeom prst="rect">
            <a:avLst/>
          </a:prstGeom>
        </p:spPr>
      </p:pic>
      <p:pic>
        <p:nvPicPr>
          <p:cNvPr id="12" name="Object 11" descr="preencoded.png">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8320" y="28204160"/>
            <a:ext cx="1361440" cy="3799840"/>
          </a:xfrm>
          <a:prstGeom prst="rect">
            <a:avLst/>
          </a:prstGeom>
        </p:spPr>
      </p:pic>
      <p:pic>
        <p:nvPicPr>
          <p:cNvPr id="13" name="Object 12" descr="preencoded.png">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889760" y="27553920"/>
            <a:ext cx="1381760" cy="9834880"/>
          </a:xfrm>
          <a:prstGeom prst="rect">
            <a:avLst/>
          </a:prstGeom>
        </p:spPr>
      </p:pic>
      <p:pic>
        <p:nvPicPr>
          <p:cNvPr id="14" name="Object 13" descr="preencoded.png">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3411200" y="32532320"/>
            <a:ext cx="1520613" cy="3799840"/>
          </a:xfrm>
          <a:prstGeom prst="rect">
            <a:avLst/>
          </a:prstGeom>
        </p:spPr>
      </p:pic>
      <p:pic>
        <p:nvPicPr>
          <p:cNvPr id="15" name="Object 14" descr="preencoded.png">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4772640" y="31821120"/>
            <a:ext cx="2235200" cy="5181600"/>
          </a:xfrm>
          <a:prstGeom prst="rect">
            <a:avLst/>
          </a:prstGeom>
        </p:spPr>
      </p:pic>
      <p:pic>
        <p:nvPicPr>
          <p:cNvPr id="16" name="Object 15" descr="preencoded.png">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149600" y="7315200"/>
            <a:ext cx="13817600" cy="3088640"/>
          </a:xfrm>
          <a:prstGeom prst="rect">
            <a:avLst/>
          </a:prstGeom>
        </p:spPr>
      </p:pic>
      <p:pic>
        <p:nvPicPr>
          <p:cNvPr id="17" name="Object 16" descr="preencoded.png">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67360" y="0"/>
            <a:ext cx="15565120" cy="6563360"/>
          </a:xfrm>
          <a:prstGeom prst="rect">
            <a:avLst/>
          </a:prstGeom>
        </p:spPr>
      </p:pic>
      <p:pic>
        <p:nvPicPr>
          <p:cNvPr id="18" name="Object 17" descr="preencoded.png">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84480" y="7579360"/>
            <a:ext cx="2479040" cy="2171721"/>
          </a:xfrm>
          <a:prstGeom prst="rect">
            <a:avLst/>
          </a:prstGeom>
        </p:spPr>
      </p:pic>
      <p:pic>
        <p:nvPicPr>
          <p:cNvPr id="19" name="Object 18" descr="preencoded.png">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31520" y="11216640"/>
            <a:ext cx="3108960" cy="3799840"/>
          </a:xfrm>
          <a:prstGeom prst="rect">
            <a:avLst/>
          </a:prstGeom>
        </p:spPr>
      </p:pic>
      <p:pic>
        <p:nvPicPr>
          <p:cNvPr id="20" name="Object 19" descr="preencoded.png">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064000" y="11216640"/>
            <a:ext cx="12679680" cy="1300480"/>
          </a:xfrm>
          <a:prstGeom prst="rect">
            <a:avLst/>
          </a:prstGeom>
        </p:spPr>
      </p:pic>
      <p:pic>
        <p:nvPicPr>
          <p:cNvPr id="21" name="Object 20" descr="preencoded.png">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889760" y="10972800"/>
            <a:ext cx="1788160" cy="4267200"/>
          </a:xfrm>
          <a:prstGeom prst="rect">
            <a:avLst/>
          </a:prstGeom>
        </p:spPr>
      </p:pic>
      <p:pic>
        <p:nvPicPr>
          <p:cNvPr id="22" name="Object 21" descr="preencoded.png">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4064000" y="12496800"/>
            <a:ext cx="13065760" cy="2804160"/>
          </a:xfrm>
          <a:prstGeom prst="rect">
            <a:avLst/>
          </a:prstGeom>
        </p:spPr>
      </p:pic>
      <p:pic>
        <p:nvPicPr>
          <p:cNvPr id="23" name="Object 22" descr="preencoded.png">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3451840" y="15463520"/>
            <a:ext cx="3677920" cy="3799840"/>
          </a:xfrm>
          <a:prstGeom prst="rect">
            <a:avLst/>
          </a:prstGeom>
        </p:spPr>
      </p:pic>
      <p:pic>
        <p:nvPicPr>
          <p:cNvPr id="24" name="Object 23" descr="preencoded.png">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15036800" y="15219680"/>
            <a:ext cx="4064000" cy="4287520"/>
          </a:xfrm>
          <a:prstGeom prst="rect">
            <a:avLst/>
          </a:prstGeom>
        </p:spPr>
      </p:pic>
      <p:pic>
        <p:nvPicPr>
          <p:cNvPr id="25" name="Object 24" descr="preencoded.png">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304800" y="15869920"/>
            <a:ext cx="12395200" cy="1300480"/>
          </a:xfrm>
          <a:prstGeom prst="rect">
            <a:avLst/>
          </a:prstGeom>
        </p:spPr>
      </p:pic>
      <p:pic>
        <p:nvPicPr>
          <p:cNvPr id="26" name="Object 25" descr="preencoded.png">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463040" y="17211040"/>
            <a:ext cx="11236960" cy="1381760"/>
          </a:xfrm>
          <a:prstGeom prst="rect">
            <a:avLst/>
          </a:prstGeom>
        </p:spPr>
      </p:pic>
      <p:pic>
        <p:nvPicPr>
          <p:cNvPr id="27" name="Object 26" descr="preencoded.png">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889760" y="19466560"/>
            <a:ext cx="4064000" cy="4267200"/>
          </a:xfrm>
          <a:prstGeom prst="rect">
            <a:avLst/>
          </a:prstGeom>
        </p:spPr>
      </p:pic>
      <p:pic>
        <p:nvPicPr>
          <p:cNvPr id="28" name="Object 27" descr="preencoded.png">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4064000" y="19608800"/>
            <a:ext cx="10972800" cy="1300480"/>
          </a:xfrm>
          <a:prstGeom prst="rect">
            <a:avLst/>
          </a:prstGeom>
        </p:spPr>
      </p:pic>
      <p:pic>
        <p:nvPicPr>
          <p:cNvPr id="29" name="Object 28" descr="preencoded.png">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4246880" y="20909280"/>
            <a:ext cx="12313920" cy="2316480"/>
          </a:xfrm>
          <a:prstGeom prst="rect">
            <a:avLst/>
          </a:prstGeom>
        </p:spPr>
      </p:pic>
      <p:pic>
        <p:nvPicPr>
          <p:cNvPr id="30" name="Object 29" descr="preencoded.png">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13309600" y="23896320"/>
            <a:ext cx="1503680" cy="3799840"/>
          </a:xfrm>
          <a:prstGeom prst="rect">
            <a:avLst/>
          </a:prstGeom>
        </p:spPr>
      </p:pic>
      <p:pic>
        <p:nvPicPr>
          <p:cNvPr id="31" name="Object 30" descr="preencoded.png">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14813280" y="23672800"/>
            <a:ext cx="1930400" cy="4267200"/>
          </a:xfrm>
          <a:prstGeom prst="rect">
            <a:avLst/>
          </a:prstGeom>
        </p:spPr>
      </p:pic>
      <p:pic>
        <p:nvPicPr>
          <p:cNvPr id="32" name="Object 31" descr="preencoded.png">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792480" y="24099520"/>
            <a:ext cx="11907520" cy="1300480"/>
          </a:xfrm>
          <a:prstGeom prst="rect">
            <a:avLst/>
          </a:prstGeom>
        </p:spPr>
      </p:pic>
      <p:pic>
        <p:nvPicPr>
          <p:cNvPr id="33" name="Object 32" descr="preencoded.png">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2946400" y="25501600"/>
            <a:ext cx="9753600" cy="2357120"/>
          </a:xfrm>
          <a:prstGeom prst="rect">
            <a:avLst/>
          </a:prstGeom>
        </p:spPr>
      </p:pic>
      <p:pic>
        <p:nvPicPr>
          <p:cNvPr id="34" name="Object 33" descr="preencoded.png">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3942080" y="28204160"/>
            <a:ext cx="13329920" cy="2194560"/>
          </a:xfrm>
          <a:prstGeom prst="rect">
            <a:avLst/>
          </a:prstGeom>
        </p:spPr>
      </p:pic>
      <p:pic>
        <p:nvPicPr>
          <p:cNvPr id="35" name="Object 34" descr="preencoded.png">    </p:cNvPr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3942080" y="30256480"/>
            <a:ext cx="13329920" cy="1381760"/>
          </a:xfrm>
          <a:prstGeom prst="rect">
            <a:avLst/>
          </a:prstGeom>
        </p:spPr>
      </p:pic>
      <p:pic>
        <p:nvPicPr>
          <p:cNvPr id="36" name="Object 35" descr="preencoded.png">    </p:cNvPr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0" y="36454080"/>
            <a:ext cx="17475200" cy="4168987"/>
          </a:xfrm>
          <a:prstGeom prst="rect">
            <a:avLst/>
          </a:prstGeom>
        </p:spPr>
      </p:pic>
      <p:pic>
        <p:nvPicPr>
          <p:cNvPr id="37" name="Object 36" descr="preencoded.png">    </p:cNvPr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4490720" y="32451040"/>
            <a:ext cx="8188960" cy="2194560"/>
          </a:xfrm>
          <a:prstGeom prst="rect">
            <a:avLst/>
          </a:prstGeom>
        </p:spPr>
      </p:pic>
      <p:pic>
        <p:nvPicPr>
          <p:cNvPr id="38" name="Object 37" descr="preencoded.png">    </p:cNvPr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101600" y="33670240"/>
            <a:ext cx="12578080" cy="3251200"/>
          </a:xfrm>
          <a:prstGeom prst="rect">
            <a:avLst/>
          </a:prstGeom>
        </p:spPr>
      </p:pic>
      <p:pic>
        <p:nvPicPr>
          <p:cNvPr id="39" name="Object 38" descr="preencoded.png">    </p:cNvPr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528320" y="36840160"/>
            <a:ext cx="1584960" cy="3799840"/>
          </a:xfrm>
          <a:prstGeom prst="rect">
            <a:avLst/>
          </a:prstGeom>
        </p:spPr>
      </p:pic>
      <p:pic>
        <p:nvPicPr>
          <p:cNvPr id="40" name="Object 39" descr="preencoded.png">    </p:cNvPr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1889760" y="36596320"/>
            <a:ext cx="1676400" cy="4267200"/>
          </a:xfrm>
          <a:prstGeom prst="rect">
            <a:avLst/>
          </a:prstGeom>
        </p:spPr>
      </p:pic>
      <p:pic>
        <p:nvPicPr>
          <p:cNvPr id="41" name="Object 40" descr="preencoded.png">    </p:cNvPr>
          <p:cNvPicPr>
            <a:picLocks noChangeAspect="1"/>
          </p:cNvPicPr>
          <p:nvPr/>
        </p:nvPicPr>
        <p:blipFill>
          <a:blip r:embed="rId39"/>
          <a:stretch>
            <a:fillRect/>
          </a:stretch>
        </p:blipFill>
        <p:spPr>
          <a:xfrm>
            <a:off x="3942080" y="37124640"/>
            <a:ext cx="13167360" cy="1300480"/>
          </a:xfrm>
          <a:prstGeom prst="rect">
            <a:avLst/>
          </a:prstGeom>
        </p:spPr>
      </p:pic>
      <p:pic>
        <p:nvPicPr>
          <p:cNvPr id="42" name="Object 41" descr="preencoded.png">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3942080" y="38628320"/>
            <a:ext cx="12598400" cy="1381760"/>
          </a:xfrm>
          <a:prstGeom prst="rect">
            <a:avLst/>
          </a:prstGeom>
        </p:spPr>
      </p:pic>
      <p:pic>
        <p:nvPicPr>
          <p:cNvPr id="43" name="Object 42" descr="preencoded.png">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0" y="40721280"/>
            <a:ext cx="17454880" cy="4168987"/>
          </a:xfrm>
          <a:prstGeom prst="rect">
            <a:avLst/>
          </a:prstGeom>
        </p:spPr>
      </p:pic>
      <p:pic>
        <p:nvPicPr>
          <p:cNvPr id="44" name="Object 43" descr="preencoded.png">    </p:cNvPr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14264640" y="41391840"/>
            <a:ext cx="1295400" cy="3799840"/>
          </a:xfrm>
          <a:prstGeom prst="rect">
            <a:avLst/>
          </a:prstGeom>
        </p:spPr>
      </p:pic>
      <p:pic>
        <p:nvPicPr>
          <p:cNvPr id="45" name="Object 44" descr="preencoded.png">    </p:cNvPr>
          <p:cNvPicPr>
            <a:picLocks noChangeAspect="1"/>
          </p:cNvPicPr>
          <p:nvPr/>
        </p:nvPicPr>
        <p:blipFill>
          <a:blip r:embed="rId43"/>
          <a:stretch>
            <a:fillRect/>
          </a:stretch>
        </p:blipFill>
        <p:spPr>
          <a:xfrm>
            <a:off x="2905760" y="41920160"/>
            <a:ext cx="4064000" cy="914400"/>
          </a:xfrm>
          <a:prstGeom prst="rect">
            <a:avLst/>
          </a:prstGeom>
        </p:spPr>
      </p:pic>
      <p:pic>
        <p:nvPicPr>
          <p:cNvPr id="46" name="Object 45" descr="preencoded.png">    </p:cNvPr>
          <p:cNvPicPr>
            <a:picLocks noChangeAspect="1"/>
          </p:cNvPicPr>
          <p:nvPr/>
        </p:nvPicPr>
        <p:blipFill>
          <a:blip r:embed="rId44"/>
          <a:stretch>
            <a:fillRect/>
          </a:stretch>
        </p:blipFill>
        <p:spPr>
          <a:xfrm>
            <a:off x="2702560" y="47386240"/>
            <a:ext cx="12029440" cy="2621280"/>
          </a:xfrm>
          <a:prstGeom prst="rect">
            <a:avLst/>
          </a:prstGeom>
        </p:spPr>
      </p:pic>
      <p:pic>
        <p:nvPicPr>
          <p:cNvPr id="47" name="Object 46" descr="preencoded.png">    </p:cNvPr>
          <p:cNvPicPr>
            <a:picLocks noChangeAspect="1"/>
          </p:cNvPicPr>
          <p:nvPr/>
        </p:nvPicPr>
        <p:blipFill>
          <a:blip r:embed="rId45"/>
          <a:stretch>
            <a:fillRect/>
          </a:stretch>
        </p:blipFill>
        <p:spPr>
          <a:xfrm>
            <a:off x="13411200" y="41087040"/>
            <a:ext cx="1584960" cy="3799840"/>
          </a:xfrm>
          <a:prstGeom prst="rect">
            <a:avLst/>
          </a:prstGeom>
        </p:spPr>
      </p:pic>
      <p:pic>
        <p:nvPicPr>
          <p:cNvPr id="48" name="Object 47" descr="preencoded.png">    </p:cNvPr>
          <p:cNvPicPr>
            <a:picLocks noChangeAspect="1"/>
          </p:cNvPicPr>
          <p:nvPr/>
        </p:nvPicPr>
        <p:blipFill>
          <a:blip r:embed="rId46"/>
          <a:stretch>
            <a:fillRect/>
          </a:stretch>
        </p:blipFill>
        <p:spPr>
          <a:xfrm>
            <a:off x="14792960" y="40924480"/>
            <a:ext cx="1676400" cy="4267200"/>
          </a:xfrm>
          <a:prstGeom prst="rect">
            <a:avLst/>
          </a:prstGeom>
        </p:spPr>
      </p:pic>
      <p:pic>
        <p:nvPicPr>
          <p:cNvPr id="49" name="Object 48" descr="preencoded.png">    </p:cNvPr>
          <p:cNvPicPr>
            <a:picLocks noChangeAspect="1"/>
          </p:cNvPicPr>
          <p:nvPr/>
        </p:nvPicPr>
        <p:blipFill>
          <a:blip r:embed="rId47"/>
          <a:stretch>
            <a:fillRect/>
          </a:stretch>
        </p:blipFill>
        <p:spPr>
          <a:xfrm>
            <a:off x="325120" y="41229280"/>
            <a:ext cx="12354560" cy="1300480"/>
          </a:xfrm>
          <a:prstGeom prst="rect">
            <a:avLst/>
          </a:prstGeom>
        </p:spPr>
      </p:pic>
      <p:pic>
        <p:nvPicPr>
          <p:cNvPr id="50" name="Object 49" descr="preencoded.png">    </p:cNvPr>
          <p:cNvPicPr>
            <a:picLocks noChangeAspect="1"/>
          </p:cNvPicPr>
          <p:nvPr/>
        </p:nvPicPr>
        <p:blipFill>
          <a:blip r:embed="rId48"/>
          <a:stretch>
            <a:fillRect/>
          </a:stretch>
        </p:blipFill>
        <p:spPr>
          <a:xfrm>
            <a:off x="1097280" y="42428160"/>
            <a:ext cx="11587480" cy="2357120"/>
          </a:xfrm>
          <a:prstGeom prst="rect">
            <a:avLst/>
          </a:prstGeom>
        </p:spPr>
      </p:pic>
      <p:pic>
        <p:nvPicPr>
          <p:cNvPr id="51" name="Object 50" descr="preencoded.png">    </p:cNvPr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>
            <a:off x="325120" y="45090080"/>
            <a:ext cx="16753840" cy="1463040"/>
          </a:xfrm>
          <a:prstGeom prst="rect">
            <a:avLst/>
          </a:prstGeom>
        </p:spPr>
      </p:pic>
      <p:pic>
        <p:nvPicPr>
          <p:cNvPr id="52" name="Object 51" descr="preencoded.png">    </p:cNvPr>
          <p:cNvPicPr>
            <a:picLocks noChangeAspect="1"/>
          </p:cNvPicPr>
          <p:nvPr/>
        </p:nvPicPr>
        <p:blipFill>
          <a:blip r:embed="rId50"/>
          <a:stretch>
            <a:fillRect/>
          </a:stretch>
        </p:blipFill>
        <p:spPr>
          <a:xfrm>
            <a:off x="7863840" y="46410880"/>
            <a:ext cx="1706880" cy="1381760"/>
          </a:xfrm>
          <a:prstGeom prst="rect">
            <a:avLst/>
          </a:prstGeom>
        </p:spPr>
      </p:pic>
      <p:pic>
        <p:nvPicPr>
          <p:cNvPr id="53" name="Object 52" descr="preencoded.png">    </p:cNvPr>
          <p:cNvPicPr>
            <a:picLocks noChangeAspect="1"/>
          </p:cNvPicPr>
          <p:nvPr/>
        </p:nvPicPr>
        <p:blipFill>
          <a:blip r:embed="rId51"/>
          <a:stretch>
            <a:fillRect/>
          </a:stretch>
        </p:blipFill>
        <p:spPr>
          <a:xfrm>
            <a:off x="7010400" y="50109120"/>
            <a:ext cx="3393440" cy="914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</PresentationFormat>
  <Paragraphs>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PptxGenJS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2020-10-21T07:37:41.113Z</dcterms:created>
  <dcterms:modified xsi:type="dcterms:W3CDTF">2020-10-21T07:37:41.113Z</dcterms:modified>
</cp:coreProperties>
</file>